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9" r:id="rId2"/>
    <p:sldId id="262" r:id="rId3"/>
    <p:sldId id="325" r:id="rId4"/>
    <p:sldId id="457" r:id="rId5"/>
    <p:sldId id="465" r:id="rId6"/>
    <p:sldId id="471" r:id="rId7"/>
    <p:sldId id="469" r:id="rId8"/>
    <p:sldId id="461" r:id="rId9"/>
    <p:sldId id="463" r:id="rId10"/>
    <p:sldId id="462" r:id="rId11"/>
    <p:sldId id="472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59" d="100"/>
          <a:sy n="59" d="100"/>
        </p:scale>
        <p:origin x="276" y="44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02-27T08:56:43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9454 13159 0,'53'0'140,"0"-36"-124,0 36-1,88-17 17,-88 17-17,-17 0 79,-19 0-78,18 0-16,54 0 15,158 0 1,-89 0 0,-52 0-1,-71 0 1454,71-18-1453,141 18 15,371 0 0,-601 0 32,54-18-48,-36 18 1,0 0-1,54-17-15,-54 17 32,-18 0-17,1 0 17,17 0-17,1-35 1,17 17-1,-18 18 32,53-18-31,-70 18-16,70 0 16,-53-17-1,0 17 1,-17 0 124,0 0-77,52-18-47,-17 0-16,18 18 15,-36 0 1,-17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0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52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0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9470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428292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Label Dependence-aware Sequence Generation Model for</a:t>
            </a: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Multi-level Implicit Discourse Relation Recognition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6211" y="540153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AAAI-2022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54195" y="5064473"/>
            <a:ext cx="8499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sz="2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zh-CN" altLang="en-US" sz="20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https://github.com/nlpersECJTU/LDSGM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30F2E4-3166-4AFD-98F2-539901D9B3E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66" t="1148" r="-1" b="-1"/>
          <a:stretch/>
        </p:blipFill>
        <p:spPr>
          <a:xfrm>
            <a:off x="469306" y="2877410"/>
            <a:ext cx="11377779" cy="1883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42B675-2E23-4B2F-8D1E-0FDF7C822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6" y="1429706"/>
            <a:ext cx="11628828" cy="4281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E16248-608E-4D5B-89C9-1E1DF641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61" y="1680233"/>
            <a:ext cx="5858077" cy="40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1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8344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428FFA-7EBB-4646-BADE-B6A3AC5AC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6" y="1318058"/>
            <a:ext cx="6001163" cy="2646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6F921-C25C-4398-97F6-7ADE0E1CE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2" y="4098248"/>
            <a:ext cx="6064093" cy="22372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7A738F-170B-44FB-AE27-E26EC4C06DFE}"/>
              </a:ext>
            </a:extLst>
          </p:cNvPr>
          <p:cNvSpPr txBox="1"/>
          <p:nvPr/>
        </p:nvSpPr>
        <p:spPr>
          <a:xfrm>
            <a:off x="6912429" y="3095145"/>
            <a:ext cx="5152688" cy="2749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We consider multi-level IDRR as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label sequence generation task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3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We propose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label dependence-aware sequence generation model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Both its encoder and decoder, combined with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learning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training method, can fully leverage the label dependence for multi-level IDRR.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1DD8FD-5A3B-4C4E-A756-73F75B45AB4B}"/>
              </a:ext>
            </a:extLst>
          </p:cNvPr>
          <p:cNvSpPr txBox="1"/>
          <p:nvPr/>
        </p:nvSpPr>
        <p:spPr>
          <a:xfrm>
            <a:off x="1335372" y="1179421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4A90E2"/>
                </a:solidFill>
                <a:effectLst/>
                <a:latin typeface="tahoma" panose="020B0604030504040204" pitchFamily="34" charset="0"/>
              </a:rPr>
              <a:t>这种繁荣来得正是时候，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8E23DC-F0F8-4BAB-84A2-B03B84E462EF}"/>
              </a:ext>
            </a:extLst>
          </p:cNvPr>
          <p:cNvSpPr txBox="1"/>
          <p:nvPr/>
        </p:nvSpPr>
        <p:spPr>
          <a:xfrm>
            <a:off x="838200" y="2018415"/>
            <a:ext cx="445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4A90E2"/>
                </a:solidFill>
                <a:effectLst/>
                <a:latin typeface="tahoma" panose="020B0604030504040204" pitchFamily="34" charset="0"/>
              </a:rPr>
              <a:t>许多公司预计本财年利润将创历史新高。 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7655AE-B629-4194-B3B0-BF4BA49685F0}"/>
              </a:ext>
            </a:extLst>
          </p:cNvPr>
          <p:cNvSpPr txBox="1"/>
          <p:nvPr/>
        </p:nvSpPr>
        <p:spPr>
          <a:xfrm>
            <a:off x="6912429" y="1308377"/>
            <a:ext cx="4441371" cy="150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/>
              <a:t>依据</a:t>
            </a:r>
            <a:r>
              <a:rPr lang="en-US" altLang="zh-CN" dirty="0"/>
              <a:t>PDTB</a:t>
            </a:r>
            <a:r>
              <a:rPr lang="zh-CN" altLang="en-US" dirty="0"/>
              <a:t>的任务定义，篇章关系类型主要分为四大类：比较关系（</a:t>
            </a:r>
            <a:r>
              <a:rPr lang="en-US" altLang="zh-CN" dirty="0"/>
              <a:t>Comparison</a:t>
            </a:r>
            <a:r>
              <a:rPr lang="zh-CN" altLang="en-US" dirty="0"/>
              <a:t>）、偶然关系（</a:t>
            </a:r>
            <a:r>
              <a:rPr lang="en-US" altLang="zh-CN" dirty="0"/>
              <a:t>Contingency</a:t>
            </a:r>
            <a:r>
              <a:rPr lang="zh-CN" altLang="en-US" dirty="0"/>
              <a:t>）、扩展关系（</a:t>
            </a:r>
            <a:r>
              <a:rPr lang="en-US" altLang="zh-CN" dirty="0"/>
              <a:t>Expansion</a:t>
            </a:r>
            <a:r>
              <a:rPr lang="zh-CN" altLang="en-US" dirty="0"/>
              <a:t>）、时序关系（</a:t>
            </a:r>
            <a:r>
              <a:rPr lang="en-US" altLang="zh-CN" dirty="0"/>
              <a:t>Temporal</a:t>
            </a:r>
            <a:r>
              <a:rPr lang="zh-CN" altLang="en-US" dirty="0"/>
              <a:t>）。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7B5AC7-1CD2-434A-9B91-16F89E90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46" y="1145751"/>
            <a:ext cx="7210790" cy="514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789CD6-56AE-46C6-87B0-0FBD57994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14" y="6394225"/>
            <a:ext cx="10515600" cy="4524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2A12FD-C30C-43D3-815F-6B0F0A8CF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011" y="3741248"/>
            <a:ext cx="724001" cy="314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0D391A-B62F-4977-A079-2CDC3A5DBD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946" t="6325"/>
          <a:stretch/>
        </p:blipFill>
        <p:spPr>
          <a:xfrm>
            <a:off x="9826339" y="3741248"/>
            <a:ext cx="2161990" cy="3038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FFFF4F-56C4-42E8-BF8A-59F8BD9C5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386" y="4153634"/>
            <a:ext cx="1609948" cy="3143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F7BAA7-EA01-4C8C-BA36-EDA029AD46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390"/>
          <a:stretch/>
        </p:blipFill>
        <p:spPr>
          <a:xfrm>
            <a:off x="9249011" y="4576512"/>
            <a:ext cx="2582945" cy="3222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0869D202-9F3B-4D52-BE4B-4EC8B3B5B466}"/>
              </a:ext>
            </a:extLst>
          </p:cNvPr>
          <p:cNvSpPr txBox="1"/>
          <p:nvPr/>
        </p:nvSpPr>
        <p:spPr>
          <a:xfrm>
            <a:off x="5241862" y="582090"/>
            <a:ext cx="6144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prstClr val="white"/>
                  </a:glow>
                  <a:reflection blurRad="6350" stA="55000" endA="300" endPos="35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A81FEE-D885-4E42-B490-18A1091C9624}"/>
              </a:ext>
            </a:extLst>
          </p:cNvPr>
          <p:cNvSpPr txBox="1"/>
          <p:nvPr/>
        </p:nvSpPr>
        <p:spPr>
          <a:xfrm>
            <a:off x="199432" y="1135821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Attentive Encoder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621787-E118-446B-8321-9FCA3A375A04}"/>
              </a:ext>
            </a:extLst>
          </p:cNvPr>
          <p:cNvSpPr txBox="1"/>
          <p:nvPr/>
        </p:nvSpPr>
        <p:spPr>
          <a:xfrm>
            <a:off x="337803" y="4121777"/>
            <a:ext cx="584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GCN</a:t>
            </a:r>
            <a:r>
              <a:rPr lang="en-US" altLang="zh-CN" sz="1600" dirty="0"/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better label embeddings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39D53A-ECF7-4D52-B1ED-1840059B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8" y="2378127"/>
            <a:ext cx="4998328" cy="3403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DBB88-16C3-404A-993C-E59AD56F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1" y="3009841"/>
            <a:ext cx="5216447" cy="891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018C68-44B8-4BFC-9BF9-45EE969B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8" y="4601346"/>
            <a:ext cx="4117843" cy="6052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BD5016C-72C0-451A-8465-CBCEDF3D340D}"/>
              </a:ext>
            </a:extLst>
          </p:cNvPr>
          <p:cNvSpPr txBox="1"/>
          <p:nvPr/>
        </p:nvSpPr>
        <p:spPr>
          <a:xfrm>
            <a:off x="199432" y="1757435"/>
            <a:ext cx="492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sz="1600" dirty="0"/>
              <a:t>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global representations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7BAB8D-2281-42C8-92EB-9A087395C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03" y="5779276"/>
            <a:ext cx="5319235" cy="7768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668419-65B3-4045-A456-C5FA9CA58C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91" r="1475"/>
          <a:stretch/>
        </p:blipFill>
        <p:spPr>
          <a:xfrm>
            <a:off x="5318062" y="1370119"/>
            <a:ext cx="6873938" cy="288560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D830BCC-7A1C-4032-933E-4CD7C56F3E20}"/>
              </a:ext>
            </a:extLst>
          </p:cNvPr>
          <p:cNvSpPr txBox="1"/>
          <p:nvPr/>
        </p:nvSpPr>
        <p:spPr>
          <a:xfrm>
            <a:off x="337803" y="529873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attention mechanisms to extract learn contexts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8E8295-F550-4934-88F6-CC6E2AB8C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97"/>
          <a:stretch/>
        </p:blipFill>
        <p:spPr>
          <a:xfrm>
            <a:off x="5119776" y="3368705"/>
            <a:ext cx="1380777" cy="272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7C59CA-13CC-40FA-B610-B2CB70D9B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2546" y="5923389"/>
            <a:ext cx="3537140" cy="7931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EA67C4-E29F-43FA-A05C-482450014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859" y="5107144"/>
            <a:ext cx="3245898" cy="783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8B72DB-4635-4855-B77A-9E905BC75C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1862" y="4325180"/>
            <a:ext cx="4952021" cy="7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1245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CC7058-68F9-44BB-8EFE-3F092DE526AF}"/>
              </a:ext>
            </a:extLst>
          </p:cNvPr>
          <p:cNvSpPr txBox="1"/>
          <p:nvPr/>
        </p:nvSpPr>
        <p:spPr>
          <a:xfrm>
            <a:off x="253093" y="1256304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Sequence Decoder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0474FA-69EA-4781-8943-3A505BB31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86" y="1487136"/>
            <a:ext cx="7990114" cy="27275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9A1F4CC-8C12-47C6-B4B5-3B9C0B9E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3" y="1734525"/>
            <a:ext cx="5197525" cy="9608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8060D7-02D1-4E06-81DD-EFCA47ECF0E9}"/>
              </a:ext>
            </a:extLst>
          </p:cNvPr>
          <p:cNvSpPr txBox="1"/>
          <p:nvPr/>
        </p:nvSpPr>
        <p:spPr>
          <a:xfrm>
            <a:off x="253093" y="3620302"/>
            <a:ext cx="614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Learning Enhanced Training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74776E8-5641-45D2-8C0D-4600E13C0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14" y="4081967"/>
            <a:ext cx="5045843" cy="24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A3F12F-86B9-4EA4-9EFD-3E0CA2709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301" y="4936230"/>
            <a:ext cx="5353797" cy="771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5C2BFCC-26B5-49CE-BE47-64CE608273EB}"/>
                  </a:ext>
                </a:extLst>
              </p14:cNvPr>
              <p14:cNvContentPartPr/>
              <p14:nvPr/>
            </p14:nvContentPartPr>
            <p14:xfrm>
              <a:off x="3403440" y="4654440"/>
              <a:ext cx="1105560" cy="831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5C2BFCC-26B5-49CE-BE47-64CE608273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4080" y="4645080"/>
                <a:ext cx="112428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6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C49DCA-5522-4364-967F-D127A91E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91" y="1824465"/>
            <a:ext cx="10235418" cy="37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A61219-CBDF-4BB2-9CB9-DAA7965C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" y="1821049"/>
            <a:ext cx="10850489" cy="41344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744A19-7B94-4982-9808-1EB6EDEC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03" y="1902851"/>
            <a:ext cx="6749386" cy="3313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218</Words>
  <Application>Microsoft Office PowerPoint</Application>
  <PresentationFormat>宽屏</PresentationFormat>
  <Paragraphs>47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PowerPoint 演示文稿</vt:lpstr>
      <vt:lpstr>Approach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1539</cp:revision>
  <dcterms:created xsi:type="dcterms:W3CDTF">2021-11-30T11:42:00Z</dcterms:created>
  <dcterms:modified xsi:type="dcterms:W3CDTF">2022-02-27T09:09:36Z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7AC55A9649234C1F91033434A6D75D3E</vt:lpwstr>
  </property>
</Properties>
</file>